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6" r:id="rId4"/>
    <p:sldId id="270" r:id="rId5"/>
    <p:sldId id="277" r:id="rId6"/>
    <p:sldId id="281" r:id="rId7"/>
    <p:sldId id="272" r:id="rId8"/>
    <p:sldId id="282" r:id="rId9"/>
    <p:sldId id="274" r:id="rId10"/>
    <p:sldId id="275" r:id="rId11"/>
    <p:sldId id="279" r:id="rId12"/>
    <p:sldId id="28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-446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68003" y="5611035"/>
            <a:ext cx="7197726" cy="800400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solidFill>
                  <a:schemeClr val="bg1"/>
                </a:solidFill>
              </a:rPr>
              <a:t>GT3	</a:t>
            </a:r>
            <a:r>
              <a:rPr lang="ja-JP" altLang="en-US" sz="2400" dirty="0" smtClean="0">
                <a:solidFill>
                  <a:schemeClr val="bg1"/>
                </a:solidFill>
              </a:rPr>
              <a:t>チーム</a:t>
            </a:r>
            <a:r>
              <a:rPr lang="ja-JP" altLang="en-US" sz="4000" dirty="0" smtClean="0">
                <a:solidFill>
                  <a:schemeClr val="bg1"/>
                </a:solidFill>
              </a:rPr>
              <a:t>酔餃子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78" y="-90152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 smtClean="0"/>
              <a:t>あらかじめ</a:t>
            </a:r>
            <a:r>
              <a:rPr lang="en-US" altLang="ja-JP" sz="2800" dirty="0" smtClean="0"/>
              <a:t>VBA</a:t>
            </a:r>
            <a:r>
              <a:rPr lang="ja-JP" altLang="en-US" sz="2800" dirty="0" smtClean="0"/>
              <a:t>で書いておいた処理の通りに</a:t>
            </a:r>
            <a:r>
              <a:rPr lang="ja-JP" altLang="en-US" sz="2800" dirty="0" smtClean="0">
                <a:solidFill>
                  <a:srgbClr val="FF0000"/>
                </a:solidFill>
              </a:rPr>
              <a:t>自動的に処理してくれる</a:t>
            </a:r>
            <a:r>
              <a:rPr lang="ja-JP" altLang="en-US" sz="2800" dirty="0" smtClean="0"/>
              <a:t>機能。今回はこれで、自動でソースファイルを生成する。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同じ親クラスを持つオブジェクトの追加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バグの捜索と修正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親クラスの変更時の修正</a:t>
            </a:r>
            <a:r>
              <a:rPr kumimoji="1" lang="ja-JP" altLang="en-US" sz="2800" dirty="0" smtClean="0"/>
              <a:t>」が非常に簡単になる。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プログラムが分からない人でも作業ができる。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r>
              <a:rPr kumimoji="1" lang="ja-JP" altLang="en-US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でソースファイル自動生成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20" y="2889900"/>
            <a:ext cx="1324600" cy="1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-29355"/>
              <a:gd name="adj2" fmla="val 10604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テンプレート番号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角丸四角形 49"/>
          <p:cNvSpPr/>
          <p:nvPr/>
        </p:nvSpPr>
        <p:spPr>
          <a:xfrm>
            <a:off x="215661" y="1414732"/>
            <a:ext cx="3899140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4332" y="1595062"/>
            <a:ext cx="10972800" cy="499816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</a:p>
          <a:p>
            <a:pPr lvl="1"/>
            <a:r>
              <a:rPr kumimoji="1" lang="en-US" altLang="ja-JP" dirty="0" smtClean="0"/>
              <a:t>PC</a:t>
            </a:r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Unity</a:t>
            </a:r>
          </a:p>
          <a:p>
            <a:pPr lvl="1"/>
            <a:r>
              <a:rPr lang="en-US" altLang="ja-JP" dirty="0" smtClean="0"/>
              <a:t>Photoshop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52824" y="1570009"/>
            <a:ext cx="1794293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タイトル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357668" y="1570009"/>
            <a:ext cx="1742536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ステージ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選択</a:t>
            </a:r>
            <a:endParaRPr kumimoji="1" lang="ja-JP" altLang="en-US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0273124" y="1584762"/>
            <a:ext cx="1718916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プレイ</a:t>
            </a:r>
            <a:endParaRPr kumimoji="1" lang="ja-JP" altLang="en-US" sz="3600" dirty="0"/>
          </a:p>
        </p:txBody>
      </p:sp>
      <p:sp>
        <p:nvSpPr>
          <p:cNvPr id="7" name="正方形/長方形 6"/>
          <p:cNvSpPr/>
          <p:nvPr/>
        </p:nvSpPr>
        <p:spPr>
          <a:xfrm>
            <a:off x="9780295" y="4800867"/>
            <a:ext cx="2236301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オーバー</a:t>
            </a:r>
            <a:endParaRPr kumimoji="1"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9872" y="4808243"/>
            <a:ext cx="2180423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クリア</a:t>
            </a:r>
            <a:endParaRPr kumimoji="1" lang="ja-JP" altLang="en-US" sz="3600" dirty="0"/>
          </a:p>
        </p:txBody>
      </p:sp>
      <p:sp>
        <p:nvSpPr>
          <p:cNvPr id="9" name="正方形/長方形 8"/>
          <p:cNvSpPr/>
          <p:nvPr/>
        </p:nvSpPr>
        <p:spPr>
          <a:xfrm>
            <a:off x="8479769" y="1570009"/>
            <a:ext cx="1573357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スキル選択</a:t>
            </a:r>
            <a:endParaRPr kumimoji="1" lang="ja-JP" altLang="en-US" sz="3600" dirty="0"/>
          </a:p>
        </p:txBody>
      </p:sp>
      <p:cxnSp>
        <p:nvCxnSpPr>
          <p:cNvPr id="10" name="直線矢印コネクタ 9"/>
          <p:cNvCxnSpPr>
            <a:stCxn id="9" idx="3"/>
          </p:cNvCxnSpPr>
          <p:nvPr/>
        </p:nvCxnSpPr>
        <p:spPr>
          <a:xfrm flipV="1">
            <a:off x="10053126" y="2528939"/>
            <a:ext cx="244553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6" idx="2"/>
          </p:cNvCxnSpPr>
          <p:nvPr/>
        </p:nvCxnSpPr>
        <p:spPr>
          <a:xfrm>
            <a:off x="11132582" y="3487870"/>
            <a:ext cx="1" cy="1312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カギ線コネクタ 11"/>
          <p:cNvCxnSpPr>
            <a:stCxn id="6" idx="2"/>
            <a:endCxn id="8" idx="0"/>
          </p:cNvCxnSpPr>
          <p:nvPr/>
        </p:nvCxnSpPr>
        <p:spPr>
          <a:xfrm rot="5400000">
            <a:off x="9251147" y="2926806"/>
            <a:ext cx="1320373" cy="244249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621231" y="4800867"/>
            <a:ext cx="4370809" cy="190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カギ線コネクタ 13"/>
          <p:cNvCxnSpPr>
            <a:stCxn id="13" idx="1"/>
            <a:endCxn id="5" idx="2"/>
          </p:cNvCxnSpPr>
          <p:nvPr/>
        </p:nvCxnSpPr>
        <p:spPr>
          <a:xfrm rot="10800000">
            <a:off x="7228937" y="3502622"/>
            <a:ext cx="392295" cy="22497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52823" y="4771361"/>
            <a:ext cx="2501659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オプション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4924020" y="3502622"/>
            <a:ext cx="0" cy="12982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6047117" y="2145880"/>
            <a:ext cx="310551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8087147" y="2168797"/>
            <a:ext cx="39262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8084233" y="2786633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6047117" y="2805354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" y="1299529"/>
            <a:ext cx="8700230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936992" y="1578864"/>
            <a:ext cx="987552" cy="398068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109472" y="1493520"/>
            <a:ext cx="6608064" cy="52425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8912" y="5462016"/>
            <a:ext cx="1341120" cy="119589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09600" y="6217921"/>
            <a:ext cx="3462528" cy="41776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621280" y="3913632"/>
            <a:ext cx="1450848" cy="777433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8624" y="551078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①</a:t>
            </a:r>
            <a:endParaRPr kumimoji="1" lang="ja-JP" altLang="en-US" sz="6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18832" y="5206490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②</a:t>
            </a:r>
            <a:endParaRPr kumimoji="1" lang="ja-JP" altLang="en-US" sz="60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74064" y="4832264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③</a:t>
            </a:r>
            <a:endParaRPr kumimoji="1" lang="ja-JP" altLang="en-US" sz="60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9120" y="167692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④</a:t>
            </a:r>
            <a:endParaRPr kumimoji="1" lang="ja-JP" altLang="en-US" sz="60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6704" y="3164765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⑤</a:t>
            </a:r>
            <a:endParaRPr kumimoji="1" lang="ja-JP" altLang="en-US" sz="6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229344" y="1909926"/>
            <a:ext cx="2755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①自機のＨＰ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②スキルボタン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③仮想パッド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④ボスのＨＰ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⑤矢印</a:t>
            </a:r>
            <a:endParaRPr kumimoji="1" lang="en-US" altLang="ja-JP" sz="2800" dirty="0" smtClean="0"/>
          </a:p>
          <a:p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画面説明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22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6757" y="1606410"/>
            <a:ext cx="10338486" cy="2478700"/>
          </a:xfrm>
          <a:ln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ja-JP" altLang="en-US" dirty="0" smtClean="0"/>
              <a:t>ユーザーが見た時にそれが何なのか直ぐに分かる</a:t>
            </a:r>
            <a:r>
              <a:rPr lang="ja-JP" altLang="en-US" dirty="0" smtClean="0">
                <a:solidFill>
                  <a:srgbClr val="FF0000"/>
                </a:solidFill>
              </a:rPr>
              <a:t>表示物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ユーザーが触った時使い方が直ぐに分かる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操作感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様々な</a:t>
            </a:r>
            <a:r>
              <a:rPr kumimoji="1" lang="ja-JP" altLang="en-US" dirty="0" smtClean="0">
                <a:solidFill>
                  <a:schemeClr val="tx1"/>
                </a:solidFill>
              </a:rPr>
              <a:t>端末でも遊べるように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	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動作速度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0064" y="4474992"/>
            <a:ext cx="11751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ゲームのメイン部分以外に注目し、その部分を色々こだわる事によって、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プレイヤーに不快感を与える事無くゲームを楽しんで貰える用に様々な研究・工夫をした。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を使わないと、ソースでしか操作が出来なかったが、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コンポーネントから操作が出来</a:t>
            </a:r>
            <a:r>
              <a:rPr lang="ja-JP" altLang="en-US" sz="2800" dirty="0" smtClean="0"/>
              <a:t>、配置も他のオブジェクトと同じようにメニューから行えるようになった。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3075" name="Picture 3" descr="C:\Users\Yusuke\Documents\GitHub\newSurvior\res\河辺\アイコン\新しいフォルダー (2)\t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48" y="1653073"/>
            <a:ext cx="1884133" cy="18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ocuments\GitHub\newSurvior\res\河辺\アイコン\新しいフォルダー (2)\k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081" y="1653072"/>
            <a:ext cx="1884134" cy="18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一気に減る色と徐々に減る色に分けて表示する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681324"/>
            <a:ext cx="8368454" cy="1548580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操作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押しやすい大きさ</a:t>
            </a:r>
            <a:r>
              <a:rPr lang="ja-JP" altLang="en-US" sz="2400" dirty="0" smtClean="0">
                <a:solidFill>
                  <a:schemeClr val="tx1"/>
                </a:solidFill>
              </a:rPr>
              <a:t>確保のためスキルボタン</a:t>
            </a:r>
            <a:r>
              <a:rPr lang="ja-JP" altLang="en-US" sz="2400" dirty="0">
                <a:solidFill>
                  <a:schemeClr val="tx1"/>
                </a:solidFill>
              </a:rPr>
              <a:t>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>
                <a:solidFill>
                  <a:schemeClr val="tx1"/>
                </a:solidFill>
              </a:rPr>
              <a:t>つにする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すぐ</a:t>
            </a:r>
            <a:r>
              <a:rPr lang="ja-JP" altLang="en-US" sz="2400" dirty="0">
                <a:solidFill>
                  <a:srgbClr val="FF0000"/>
                </a:solidFill>
              </a:rPr>
              <a:t>押せるように</a:t>
            </a:r>
            <a:r>
              <a:rPr lang="ja-JP" altLang="en-US" sz="2400" dirty="0">
                <a:solidFill>
                  <a:schemeClr val="tx1"/>
                </a:solidFill>
              </a:rPr>
              <a:t>ボタンとスティックを大きめ</a:t>
            </a:r>
            <a:r>
              <a:rPr lang="ja-JP" altLang="en-US" sz="2400" dirty="0" smtClean="0">
                <a:solidFill>
                  <a:schemeClr val="tx1"/>
                </a:solidFill>
              </a:rPr>
              <a:t>に配置</a:t>
            </a:r>
            <a:r>
              <a:rPr lang="ja-JP" altLang="en-US" sz="2400" b="1" dirty="0">
                <a:solidFill>
                  <a:schemeClr val="tx1"/>
                </a:solidFill>
              </a:rPr>
              <a:t>。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19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933757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r>
              <a:rPr lang="ja-JP" altLang="en-US" sz="2400" dirty="0">
                <a:solidFill>
                  <a:schemeClr val="tx1"/>
                </a:solidFill>
              </a:rPr>
              <a:t>した。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r>
              <a:rPr lang="ja-JP" altLang="en-US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＆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 smtClean="0"/>
              <a:t>配置が</a:t>
            </a:r>
            <a:r>
              <a:rPr lang="ja-JP" altLang="en-US" sz="2800" dirty="0" smtClean="0">
                <a:solidFill>
                  <a:srgbClr val="FF0000"/>
                </a:solidFill>
              </a:rPr>
              <a:t>視覚的に分かりやすい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コンポーネントから値の調整ができる。</a:t>
            </a:r>
            <a:endParaRPr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Picture 4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11" y="3280719"/>
            <a:ext cx="3760478" cy="21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38" y="3163728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417523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1497148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519920" y="1677821"/>
            <a:ext cx="7571302" cy="1356193"/>
          </a:xfrm>
          <a:prstGeom prst="wedgeRectCallout">
            <a:avLst>
              <a:gd name="adj1" fmla="val -56418"/>
              <a:gd name="adj2" fmla="val 1642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板をキラキラ光るエフェクトに追従させる事で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少ないパーティクル</a:t>
            </a:r>
            <a:r>
              <a:rPr lang="ja-JP" altLang="en-US" sz="2400" dirty="0">
                <a:solidFill>
                  <a:schemeClr val="tx1"/>
                </a:solidFill>
              </a:rPr>
              <a:t>で派手なエフェクトを作成できた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四角形吹き出し 3"/>
          <p:cNvSpPr/>
          <p:nvPr/>
        </p:nvSpPr>
        <p:spPr>
          <a:xfrm>
            <a:off x="429974" y="3283069"/>
            <a:ext cx="6126101" cy="1056018"/>
          </a:xfrm>
          <a:prstGeom prst="wedgeRectCallout">
            <a:avLst>
              <a:gd name="adj1" fmla="val 79004"/>
              <a:gd name="adj2" fmla="val 49429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爆発エフェクトは、円形の画像二枚を使い、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事で軽量化した。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519920" y="5542254"/>
            <a:ext cx="7571302" cy="948905"/>
          </a:xfrm>
          <a:prstGeom prst="wedgeRectCallout">
            <a:avLst>
              <a:gd name="adj1" fmla="val -70167"/>
              <a:gd name="adj2" fmla="val -18410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ようにした。</a:t>
            </a:r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MAP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デザイン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-266247" y="3880182"/>
            <a:ext cx="11976347" cy="3252664"/>
            <a:chOff x="-8102" y="3852473"/>
            <a:chExt cx="11976347" cy="3252664"/>
          </a:xfrm>
        </p:grpSpPr>
        <p:pic>
          <p:nvPicPr>
            <p:cNvPr id="3074" name="Picture 2" descr="C:\Users\Yusuke\Desktop\SS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379" y="4156099"/>
              <a:ext cx="4616866" cy="259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Yusuke\Desktop\SS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890" y="4156100"/>
              <a:ext cx="4616865" cy="259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Yusuke\Desktop\SS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02" y="3852473"/>
              <a:ext cx="5873716" cy="3252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角丸四角形 7"/>
          <p:cNvSpPr/>
          <p:nvPr/>
        </p:nvSpPr>
        <p:spPr>
          <a:xfrm>
            <a:off x="356176" y="1634836"/>
            <a:ext cx="11353923" cy="9421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最初は小さめの</a:t>
            </a:r>
            <a:r>
              <a:rPr lang="en-US" altLang="ja-JP" sz="2400" dirty="0">
                <a:solidFill>
                  <a:schemeClr val="tx1"/>
                </a:solidFill>
              </a:rPr>
              <a:t>MAP</a:t>
            </a:r>
            <a:r>
              <a:rPr lang="ja-JP" altLang="en-US" sz="2400" dirty="0">
                <a:solidFill>
                  <a:schemeClr val="tx1"/>
                </a:solidFill>
              </a:rPr>
              <a:t>で「障害物」「敵の挙動」「スキル」などの基本的な動きを確認できるように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する。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356596" y="2799531"/>
            <a:ext cx="11353504" cy="108065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徐々に</a:t>
            </a:r>
            <a:r>
              <a:rPr lang="en-US" altLang="ja-JP" sz="2400" dirty="0">
                <a:solidFill>
                  <a:schemeClr val="tx1"/>
                </a:solidFill>
              </a:rPr>
              <a:t>MAP</a:t>
            </a:r>
            <a:r>
              <a:rPr lang="ja-JP" altLang="en-US" sz="2400" dirty="0">
                <a:solidFill>
                  <a:schemeClr val="tx1"/>
                </a:solidFill>
              </a:rPr>
              <a:t>を広げ、障害物を増やし、ザコ敵の数を増やす等で、難易度を少しづつ上げていく。</a:t>
            </a:r>
          </a:p>
        </p:txBody>
      </p:sp>
    </p:spTree>
    <p:extLst>
      <p:ext uri="{BB962C8B-B14F-4D97-AF65-F5344CB8AC3E}">
        <p14:creationId xmlns:p14="http://schemas.microsoft.com/office/powerpoint/2010/main" val="17531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1736</TotalTime>
  <Words>583</Words>
  <Application>Microsoft Office PowerPoint</Application>
  <PresentationFormat>ユーザー設定</PresentationFormat>
  <Paragraphs>115</Paragraphs>
  <Slides>12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松風</vt:lpstr>
      <vt:lpstr>PowerPoint プレゼンテーション</vt:lpstr>
      <vt:lpstr>      ゲーム概要</vt:lpstr>
      <vt:lpstr>      画面説明</vt:lpstr>
      <vt:lpstr>      チームとしての目標</vt:lpstr>
      <vt:lpstr>      uGUI</vt:lpstr>
      <vt:lpstr>      使いやすいUI＆分かりやすいUI</vt:lpstr>
      <vt:lpstr>      Shuriken</vt:lpstr>
      <vt:lpstr>      クオリティと動作速度</vt:lpstr>
      <vt:lpstr>      MAPデザイン</vt:lpstr>
      <vt:lpstr>      Excel VBAでソースファイル自動生成</vt:lpstr>
      <vt:lpstr>      実践</vt:lpstr>
      <vt:lpstr>      実践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82</cp:revision>
  <dcterms:created xsi:type="dcterms:W3CDTF">2014-11-18T01:46:47Z</dcterms:created>
  <dcterms:modified xsi:type="dcterms:W3CDTF">2015-01-26T01:10:31Z</dcterms:modified>
</cp:coreProperties>
</file>